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63" autoAdjust="0"/>
    <p:restoredTop sz="94660"/>
  </p:normalViewPr>
  <p:slideViewPr>
    <p:cSldViewPr>
      <p:cViewPr>
        <p:scale>
          <a:sx n="60" d="100"/>
          <a:sy n="6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EFF37B50-EC8D-4C9E-9C48-3E3292FDFB28}" type="datetimeFigureOut">
              <a:rPr lang="es-ES" smtClean="0"/>
              <a:t>02/11/2016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9D50D-194D-416A-B6AD-82B5BDDF2C3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7B50-EC8D-4C9E-9C48-3E3292FDFB28}" type="datetimeFigureOut">
              <a:rPr lang="es-ES" smtClean="0"/>
              <a:t>02/11/2016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9D50D-194D-416A-B6AD-82B5BDDF2C3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7B50-EC8D-4C9E-9C48-3E3292FDFB28}" type="datetimeFigureOut">
              <a:rPr lang="es-ES" smtClean="0"/>
              <a:t>02/11/2016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9D50D-194D-416A-B6AD-82B5BDDF2C3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7B50-EC8D-4C9E-9C48-3E3292FDFB28}" type="datetimeFigureOut">
              <a:rPr lang="es-ES" smtClean="0"/>
              <a:t>02/11/2016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9D50D-194D-416A-B6AD-82B5BDDF2C32}" type="slidenum">
              <a:rPr lang="es-ES" smtClean="0"/>
              <a:t>‹Nº›</a:t>
            </a:fld>
            <a:endParaRPr lang="es-E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7B50-EC8D-4C9E-9C48-3E3292FDFB28}" type="datetimeFigureOut">
              <a:rPr lang="es-ES" smtClean="0"/>
              <a:t>02/11/2016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9D50D-194D-416A-B6AD-82B5BDDF2C32}" type="slidenum">
              <a:rPr lang="es-ES" smtClean="0"/>
              <a:t>‹Nº›</a:t>
            </a:fld>
            <a:endParaRPr lang="es-E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7B50-EC8D-4C9E-9C48-3E3292FDFB28}" type="datetimeFigureOut">
              <a:rPr lang="es-ES" smtClean="0"/>
              <a:t>02/11/2016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9D50D-194D-416A-B6AD-82B5BDDF2C32}" type="slidenum">
              <a:rPr lang="es-ES" smtClean="0"/>
              <a:t>‹Nº›</a:t>
            </a:fld>
            <a:endParaRPr lang="es-E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7B50-EC8D-4C9E-9C48-3E3292FDFB28}" type="datetimeFigureOut">
              <a:rPr lang="es-ES" smtClean="0"/>
              <a:t>02/11/2016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9D50D-194D-416A-B6AD-82B5BDDF2C3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7B50-EC8D-4C9E-9C48-3E3292FDFB28}" type="datetimeFigureOut">
              <a:rPr lang="es-ES" smtClean="0"/>
              <a:t>02/11/2016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9D50D-194D-416A-B6AD-82B5BDDF2C32}" type="slidenum">
              <a:rPr lang="es-ES" smtClean="0"/>
              <a:t>‹Nº›</a:t>
            </a:fld>
            <a:endParaRPr lang="es-E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7B50-EC8D-4C9E-9C48-3E3292FDFB28}" type="datetimeFigureOut">
              <a:rPr lang="es-ES" smtClean="0"/>
              <a:t>02/11/2016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9D50D-194D-416A-B6AD-82B5BDDF2C3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7B50-EC8D-4C9E-9C48-3E3292FDFB28}" type="datetimeFigureOut">
              <a:rPr lang="es-ES" smtClean="0"/>
              <a:t>02/11/2016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9D50D-194D-416A-B6AD-82B5BDDF2C32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7B50-EC8D-4C9E-9C48-3E3292FDFB28}" type="datetimeFigureOut">
              <a:rPr lang="es-ES" smtClean="0"/>
              <a:t>02/11/2016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9D50D-194D-416A-B6AD-82B5BDDF2C3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FF37B50-EC8D-4C9E-9C48-3E3292FDFB28}" type="datetimeFigureOut">
              <a:rPr lang="es-ES" smtClean="0"/>
              <a:t>02/11/2016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D009D50D-194D-416A-B6AD-82B5BDDF2C32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187624" y="2060848"/>
            <a:ext cx="6400800" cy="1295400"/>
          </a:xfrm>
        </p:spPr>
        <p:txBody>
          <a:bodyPr>
            <a:noAutofit/>
          </a:bodyPr>
          <a:lstStyle/>
          <a:p>
            <a:r>
              <a:rPr lang="es-ES" sz="6600" b="1" dirty="0" smtClean="0"/>
              <a:t>FRAY LUIS DE LEÓN</a:t>
            </a:r>
            <a:endParaRPr lang="es-ES" sz="6600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03648" y="4005064"/>
            <a:ext cx="6760840" cy="148208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es-ES" b="1" dirty="0" err="1" smtClean="0">
                <a:solidFill>
                  <a:schemeClr val="tx1"/>
                </a:solidFill>
              </a:rPr>
              <a:t>Maureen</a:t>
            </a:r>
            <a:r>
              <a:rPr lang="es-ES" b="1" dirty="0" smtClean="0">
                <a:solidFill>
                  <a:schemeClr val="tx1"/>
                </a:solidFill>
              </a:rPr>
              <a:t> </a:t>
            </a:r>
            <a:r>
              <a:rPr lang="es-ES" b="1" dirty="0" err="1" smtClean="0">
                <a:solidFill>
                  <a:schemeClr val="tx1"/>
                </a:solidFill>
              </a:rPr>
              <a:t>Barbena</a:t>
            </a:r>
            <a:endParaRPr lang="es-ES" b="1" dirty="0" smtClean="0">
              <a:solidFill>
                <a:schemeClr val="tx1"/>
              </a:solidFill>
            </a:endParaRPr>
          </a:p>
          <a:p>
            <a:pPr algn="r"/>
            <a:r>
              <a:rPr lang="es-ES" b="1" dirty="0" smtClean="0">
                <a:solidFill>
                  <a:schemeClr val="tx1"/>
                </a:solidFill>
              </a:rPr>
              <a:t>Emma </a:t>
            </a:r>
            <a:r>
              <a:rPr lang="es-ES" b="1" dirty="0" err="1" smtClean="0">
                <a:solidFill>
                  <a:schemeClr val="tx1"/>
                </a:solidFill>
              </a:rPr>
              <a:t>Codonyés</a:t>
            </a:r>
            <a:endParaRPr lang="es-ES" b="1" dirty="0" smtClean="0">
              <a:solidFill>
                <a:schemeClr val="tx1"/>
              </a:solidFill>
            </a:endParaRPr>
          </a:p>
          <a:p>
            <a:pPr algn="r"/>
            <a:r>
              <a:rPr lang="es-ES" b="1" dirty="0" err="1" smtClean="0">
                <a:solidFill>
                  <a:schemeClr val="tx1"/>
                </a:solidFill>
              </a:rPr>
              <a:t>Maria</a:t>
            </a:r>
            <a:r>
              <a:rPr lang="es-ES" b="1" dirty="0" smtClean="0">
                <a:solidFill>
                  <a:schemeClr val="tx1"/>
                </a:solidFill>
              </a:rPr>
              <a:t> López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043608" y="4846056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/>
              <a:t>2n </a:t>
            </a:r>
            <a:r>
              <a:rPr lang="es-ES" sz="2000" b="1" dirty="0" err="1" smtClean="0"/>
              <a:t>batx</a:t>
            </a:r>
            <a:r>
              <a:rPr lang="es-ES" sz="2000" b="1" dirty="0" smtClean="0"/>
              <a:t> G</a:t>
            </a:r>
            <a:endParaRPr lang="es-ES" sz="2000" b="1" dirty="0"/>
          </a:p>
        </p:txBody>
      </p:sp>
      <p:sp>
        <p:nvSpPr>
          <p:cNvPr id="5" name="AutoShape 4" descr="Resultat d'imatges de fray luis de le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3114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3648" y="1196752"/>
            <a:ext cx="6400800" cy="685800"/>
          </a:xfrm>
        </p:spPr>
        <p:txBody>
          <a:bodyPr/>
          <a:lstStyle/>
          <a:p>
            <a:r>
              <a:rPr lang="es-ES" b="1" dirty="0" smtClean="0"/>
              <a:t>ESTILO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2060848"/>
            <a:ext cx="6840760" cy="2376263"/>
          </a:xfrm>
        </p:spPr>
        <p:txBody>
          <a:bodyPr>
            <a:noAutofit/>
          </a:bodyPr>
          <a:lstStyle/>
          <a:p>
            <a:r>
              <a:rPr lang="es-ES" dirty="0" smtClean="0"/>
              <a:t>La lengua de Fray Luis de León es similar a la de Garcilaso de la Vega y al modelo renacentista </a:t>
            </a:r>
            <a:r>
              <a:rPr lang="es-ES" dirty="0" smtClean="0">
                <a:sym typeface="Wingdings" pitchFamily="2" charset="2"/>
              </a:rPr>
              <a:t> natural y elegante</a:t>
            </a:r>
          </a:p>
          <a:p>
            <a:r>
              <a:rPr lang="es-ES" dirty="0" smtClean="0">
                <a:sym typeface="Wingdings" pitchFamily="2" charset="2"/>
              </a:rPr>
              <a:t>Amplitud de frases y numerosos cultismos</a:t>
            </a:r>
          </a:p>
          <a:p>
            <a:r>
              <a:rPr lang="es-ES" dirty="0" smtClean="0">
                <a:sym typeface="Wingdings" pitchFamily="2" charset="2"/>
              </a:rPr>
              <a:t>En cuanto a la métrica, dominó los efectos rítmicos</a:t>
            </a:r>
          </a:p>
          <a:p>
            <a:r>
              <a:rPr lang="es-ES" dirty="0" smtClean="0">
                <a:sym typeface="Wingdings" pitchFamily="2" charset="2"/>
              </a:rPr>
              <a:t>Compuso la mayoría de sus poemas en liras</a:t>
            </a:r>
          </a:p>
          <a:p>
            <a:r>
              <a:rPr lang="es-ES" dirty="0" smtClean="0">
                <a:sym typeface="Wingdings" pitchFamily="2" charset="2"/>
              </a:rPr>
              <a:t>Modulaciones de ritmo y de tono: suave y apacible, nervioso y desgarrado</a:t>
            </a:r>
          </a:p>
          <a:p>
            <a:r>
              <a:rPr lang="es-ES" dirty="0" smtClean="0">
                <a:sym typeface="Wingdings" pitchFamily="2" charset="2"/>
              </a:rPr>
              <a:t>Numerosos encabalgamientos y uso de aliteraciones</a:t>
            </a:r>
          </a:p>
        </p:txBody>
      </p:sp>
    </p:spTree>
    <p:extLst>
      <p:ext uri="{BB962C8B-B14F-4D97-AF65-F5344CB8AC3E}">
        <p14:creationId xmlns:p14="http://schemas.microsoft.com/office/powerpoint/2010/main" val="3895864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82433"/>
            <a:ext cx="6696743" cy="5022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2485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DATOS BIOGRÁFICOS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366864"/>
          </a:xfrm>
        </p:spPr>
        <p:txBody>
          <a:bodyPr>
            <a:normAutofit fontScale="92500" lnSpcReduction="10000"/>
          </a:bodyPr>
          <a:lstStyle/>
          <a:p>
            <a:r>
              <a:rPr lang="es-ES" dirty="0" smtClean="0"/>
              <a:t>Nació en Belmonte, Cuenca el año 1527</a:t>
            </a:r>
          </a:p>
          <a:p>
            <a:r>
              <a:rPr lang="es-ES" dirty="0" smtClean="0"/>
              <a:t>Su familia era de ascendencia judía por esa se crió en un ambiente de cautela y ocultación</a:t>
            </a:r>
          </a:p>
          <a:p>
            <a:r>
              <a:rPr lang="es-ES" dirty="0" smtClean="0"/>
              <a:t>Ingresó en la orden de los Agustinos, Salamanca</a:t>
            </a:r>
          </a:p>
          <a:p>
            <a:r>
              <a:rPr lang="es-ES" dirty="0" smtClean="0"/>
              <a:t>Estudió teología y filosofía y llegó a ser profesor de la Sagrada Escritura</a:t>
            </a:r>
          </a:p>
          <a:p>
            <a:r>
              <a:rPr lang="es-ES" dirty="0" smtClean="0"/>
              <a:t>En 1572 fue encarcelado por la inquisición durante 5 años, por traducir la biblia en lengua vulgar sin licencia y por defender el hebreo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12995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3648" y="1268760"/>
            <a:ext cx="6400800" cy="685800"/>
          </a:xfrm>
        </p:spPr>
        <p:txBody>
          <a:bodyPr/>
          <a:lstStyle/>
          <a:p>
            <a:r>
              <a:rPr lang="es-ES" b="1" dirty="0"/>
              <a:t>DATOS BIOGRÁFICOS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9632" y="2348880"/>
            <a:ext cx="3816424" cy="3456384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Fue uno de los escritores más relevantes del Renacimiento español de la segunda fase</a:t>
            </a:r>
          </a:p>
          <a:p>
            <a:r>
              <a:rPr lang="es-ES" dirty="0" smtClean="0"/>
              <a:t>Se identifica con la paz y el conocimiento</a:t>
            </a:r>
          </a:p>
          <a:p>
            <a:r>
              <a:rPr lang="es-ES" dirty="0" smtClean="0"/>
              <a:t>Ingresó como fraile y fue vicario de Castilla y providencial de la orden agustina</a:t>
            </a:r>
          </a:p>
          <a:p>
            <a:endParaRPr lang="es-ES" dirty="0"/>
          </a:p>
        </p:txBody>
      </p:sp>
      <p:sp>
        <p:nvSpPr>
          <p:cNvPr id="4" name="AutoShape 2" descr="Resultat d'imatges de fray luis de le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5" name="AutoShape 4" descr="Resultat d'imatges de fray luis de leo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6" name="AutoShape 6" descr="Resultat d'imatges de fray luis de leon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0745" y="2564904"/>
            <a:ext cx="2735421" cy="2735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604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DATOS BIOGRÁFICOS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9632" y="2438400"/>
            <a:ext cx="6512768" cy="3366864"/>
          </a:xfrm>
        </p:spPr>
        <p:txBody>
          <a:bodyPr>
            <a:normAutofit fontScale="92500" lnSpcReduction="10000"/>
          </a:bodyPr>
          <a:lstStyle/>
          <a:p>
            <a:r>
              <a:rPr lang="es-ES" dirty="0" smtClean="0"/>
              <a:t>En la época la cultura era esencialmente nacional y católica</a:t>
            </a:r>
          </a:p>
          <a:p>
            <a:r>
              <a:rPr lang="es-ES" dirty="0" smtClean="0"/>
              <a:t>Pese a su ambiente familiar Fray Luis era muy cristiano y lo muestra en gran parte de sus obras</a:t>
            </a:r>
          </a:p>
          <a:p>
            <a:r>
              <a:rPr lang="es-ES" dirty="0" smtClean="0"/>
              <a:t>Se basa en la biblia y en grandes pensadores como Platón, Aristóteles…</a:t>
            </a:r>
          </a:p>
          <a:p>
            <a:r>
              <a:rPr lang="es-ES" dirty="0"/>
              <a:t>Falleció en </a:t>
            </a:r>
            <a:r>
              <a:rPr lang="es-ES" dirty="0" smtClean="0"/>
              <a:t>1591</a:t>
            </a:r>
          </a:p>
          <a:p>
            <a:r>
              <a:rPr lang="es-ES" dirty="0" smtClean="0"/>
              <a:t>Sus obras tiene tres fuentes principales: la Biblia, el humanismo renacentista y el clasicismo. Conoce los nuevos recursos formales de la poética italiana dentro de la tradición de Petrarca, Bembo, Tasso.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463364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OBRA en prosa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Comentarios en latín</a:t>
            </a:r>
          </a:p>
          <a:p>
            <a:r>
              <a:rPr lang="es-ES" dirty="0" smtClean="0"/>
              <a:t>Cuatro importantes:</a:t>
            </a:r>
          </a:p>
          <a:p>
            <a:pPr indent="0">
              <a:buNone/>
            </a:pPr>
            <a:r>
              <a:rPr lang="es-ES" dirty="0"/>
              <a:t> </a:t>
            </a:r>
            <a:r>
              <a:rPr lang="es-ES" dirty="0" smtClean="0"/>
              <a:t>  </a:t>
            </a:r>
            <a:r>
              <a:rPr lang="es-ES" u="sng" dirty="0" smtClean="0"/>
              <a:t>Traducciones:</a:t>
            </a:r>
            <a:r>
              <a:rPr lang="es-ES" dirty="0" smtClean="0"/>
              <a:t>                                           </a:t>
            </a:r>
            <a:r>
              <a:rPr lang="es-ES" u="sng" dirty="0" smtClean="0"/>
              <a:t>Obras originales:</a:t>
            </a:r>
          </a:p>
          <a:p>
            <a:pPr indent="0">
              <a:buNone/>
            </a:pPr>
            <a:r>
              <a:rPr lang="es-ES" dirty="0" smtClean="0"/>
              <a:t>   -Cantar de los cantares                             -De los nombres de Cristo</a:t>
            </a:r>
          </a:p>
          <a:p>
            <a:pPr indent="0">
              <a:buNone/>
            </a:pPr>
            <a:r>
              <a:rPr lang="es-ES" dirty="0" smtClean="0"/>
              <a:t>   -Exposición del libro de Job                     -La perfecta casada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901365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OBRA POÉTICA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2438400"/>
            <a:ext cx="7344816" cy="3078832"/>
          </a:xfrm>
        </p:spPr>
        <p:txBody>
          <a:bodyPr/>
          <a:lstStyle/>
          <a:p>
            <a:r>
              <a:rPr lang="es-ES" dirty="0" smtClean="0"/>
              <a:t>Sus obras fueron publicadas póstumamente (1631)</a:t>
            </a:r>
          </a:p>
          <a:p>
            <a:r>
              <a:rPr lang="es-ES" dirty="0" smtClean="0"/>
              <a:t>Su obra poética es breve </a:t>
            </a:r>
            <a:r>
              <a:rPr lang="es-ES" dirty="0" smtClean="0">
                <a:sym typeface="Wingdings" pitchFamily="2" charset="2"/>
              </a:rPr>
              <a:t> 40 poemas</a:t>
            </a:r>
          </a:p>
          <a:p>
            <a:r>
              <a:rPr lang="es-ES" dirty="0" smtClean="0">
                <a:sym typeface="Wingdings" pitchFamily="2" charset="2"/>
              </a:rPr>
              <a:t>Escribió juveniles de traducción petrarquista </a:t>
            </a:r>
          </a:p>
          <a:p>
            <a:r>
              <a:rPr lang="es-ES" dirty="0" smtClean="0">
                <a:sym typeface="Wingdings" pitchFamily="2" charset="2"/>
              </a:rPr>
              <a:t>Dividió su obra en:   Poesía original, Traducciones de clásicos y traducciones bíblicas</a:t>
            </a:r>
          </a:p>
          <a:p>
            <a:endParaRPr lang="es-ES" dirty="0" smtClean="0">
              <a:sym typeface="Wingdings" pitchFamily="2" charset="2"/>
            </a:endParaRPr>
          </a:p>
          <a:p>
            <a:pPr indent="0">
              <a:buNone/>
            </a:pPr>
            <a:endParaRPr lang="es-ES" dirty="0">
              <a:sym typeface="Wingdings" pitchFamily="2" charset="2"/>
            </a:endParaRPr>
          </a:p>
          <a:p>
            <a:endParaRPr lang="es-ES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96603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18820" y="1052736"/>
            <a:ext cx="6400800" cy="685800"/>
          </a:xfrm>
        </p:spPr>
        <p:txBody>
          <a:bodyPr/>
          <a:lstStyle/>
          <a:p>
            <a:r>
              <a:rPr lang="es-ES" b="1" dirty="0"/>
              <a:t>OBRA POÉTICA</a:t>
            </a:r>
            <a:endParaRPr lang="es-E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44824"/>
            <a:ext cx="6480720" cy="3622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2295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OBRA POÉTICA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71600" y="2438400"/>
            <a:ext cx="3272408" cy="3366864"/>
          </a:xfrm>
        </p:spPr>
        <p:txBody>
          <a:bodyPr>
            <a:normAutofit/>
          </a:bodyPr>
          <a:lstStyle/>
          <a:p>
            <a:r>
              <a:rPr lang="es-ES" dirty="0" smtClean="0"/>
              <a:t>Sus versos son pausados, lentos, apacibles, pero con ritmo</a:t>
            </a:r>
          </a:p>
          <a:p>
            <a:endParaRPr lang="es-ES" dirty="0" smtClean="0"/>
          </a:p>
          <a:p>
            <a:r>
              <a:rPr lang="es-ES" dirty="0" smtClean="0"/>
              <a:t>Su género clásico es la oda:  </a:t>
            </a:r>
            <a:r>
              <a:rPr lang="es-ES" i="1" dirty="0" smtClean="0"/>
              <a:t>Oda a la vida retirada</a:t>
            </a:r>
          </a:p>
          <a:p>
            <a:endParaRPr lang="es-ES" i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950" y="2204865"/>
            <a:ext cx="2704141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5770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TEMAS DE SUS OBRAS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/>
            <a:r>
              <a:rPr lang="es-ES" dirty="0" smtClean="0"/>
              <a:t> </a:t>
            </a:r>
            <a:r>
              <a:rPr lang="es-ES" dirty="0" err="1" smtClean="0"/>
              <a:t>Beatus</a:t>
            </a:r>
            <a:r>
              <a:rPr lang="es-ES" dirty="0" smtClean="0"/>
              <a:t> </a:t>
            </a:r>
            <a:r>
              <a:rPr lang="es-ES" dirty="0" err="1"/>
              <a:t>ille</a:t>
            </a:r>
            <a:r>
              <a:rPr lang="es-ES" dirty="0"/>
              <a:t> </a:t>
            </a:r>
            <a:r>
              <a:rPr lang="es-ES" dirty="0">
                <a:sym typeface="Wingdings" pitchFamily="2" charset="2"/>
              </a:rPr>
              <a:t> </a:t>
            </a:r>
            <a:r>
              <a:rPr lang="es-ES" dirty="0"/>
              <a:t>«dichoso aquel…» alabanza a la vida del </a:t>
            </a:r>
            <a:r>
              <a:rPr lang="es-ES" dirty="0" smtClean="0"/>
              <a:t>campo</a:t>
            </a:r>
          </a:p>
          <a:p>
            <a:pPr marL="285750" indent="-285750"/>
            <a:r>
              <a:rPr lang="es-ES" dirty="0" smtClean="0"/>
              <a:t>Contemplación </a:t>
            </a:r>
            <a:r>
              <a:rPr lang="es-ES" dirty="0"/>
              <a:t>de la naturaleza, añoranza del campo y de la vida en la   aldea </a:t>
            </a:r>
            <a:endParaRPr lang="es-ES" dirty="0" smtClean="0"/>
          </a:p>
          <a:p>
            <a:pPr marL="285750" indent="-285750"/>
            <a:r>
              <a:rPr lang="es-ES" dirty="0" smtClean="0"/>
              <a:t>Búsqueda </a:t>
            </a:r>
            <a:r>
              <a:rPr lang="es-ES" dirty="0"/>
              <a:t>de la paz </a:t>
            </a:r>
            <a:r>
              <a:rPr lang="es-ES" dirty="0" smtClean="0"/>
              <a:t>espiritual</a:t>
            </a:r>
          </a:p>
          <a:p>
            <a:pPr marL="285750" indent="-285750"/>
            <a:r>
              <a:rPr lang="es-ES" dirty="0" smtClean="0"/>
              <a:t>La </a:t>
            </a:r>
            <a:r>
              <a:rPr lang="es-ES" dirty="0"/>
              <a:t>harmonía del Universo (influido por Pitágoras)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3986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lta costura">
  <a:themeElements>
    <a:clrScheme name="Alta costura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Etiqueta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lta costura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95</TotalTime>
  <Words>429</Words>
  <Application>Microsoft Office PowerPoint</Application>
  <PresentationFormat>Presentación en pantalla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Alta costura</vt:lpstr>
      <vt:lpstr>FRAY LUIS DE LEÓN</vt:lpstr>
      <vt:lpstr>DATOS BIOGRÁFICOS</vt:lpstr>
      <vt:lpstr>DATOS BIOGRÁFICOS</vt:lpstr>
      <vt:lpstr>DATOS BIOGRÁFICOS</vt:lpstr>
      <vt:lpstr>OBRA en prosa</vt:lpstr>
      <vt:lpstr>OBRA POÉTICA</vt:lpstr>
      <vt:lpstr>OBRA POÉTICA</vt:lpstr>
      <vt:lpstr>OBRA POÉTICA</vt:lpstr>
      <vt:lpstr>TEMAS DE SUS OBRAS</vt:lpstr>
      <vt:lpstr>ESTILO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FRAY LUIS DE LEÓN</dc:title>
  <dc:creator>user</dc:creator>
  <cp:lastModifiedBy>user</cp:lastModifiedBy>
  <cp:revision>9</cp:revision>
  <dcterms:created xsi:type="dcterms:W3CDTF">2016-11-02T15:49:41Z</dcterms:created>
  <dcterms:modified xsi:type="dcterms:W3CDTF">2016-11-02T17:25:21Z</dcterms:modified>
</cp:coreProperties>
</file>